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71" r:id="rId6"/>
    <p:sldId id="258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>
      <p:cViewPr varScale="1">
        <p:scale>
          <a:sx n="84" d="100"/>
          <a:sy n="84" d="100"/>
        </p:scale>
        <p:origin x="1411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microsoft.com/office/2007/relationships/hdphoto" Target="../media/hdphoto1.wdp"/><Relationship Id="rId7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10" Type="http://schemas.openxmlformats.org/officeDocument/2006/relationships/image" Target="../media/image18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st2.depositphotos.com/1177973/7887/i/950/depositphotos_78877472-stock-photo-fresh-vegetables-with-cutting-boar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15616" y="2420888"/>
            <a:ext cx="6768752" cy="224676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Пошаговая инструкция приготовления школьного завтрака:</a:t>
            </a:r>
            <a:r>
              <a:rPr lang="ru-RU" sz="3600" b="1" dirty="0" smtClean="0"/>
              <a:t> </a:t>
            </a:r>
          </a:p>
          <a:p>
            <a:pPr algn="ctr"/>
            <a:r>
              <a:rPr lang="ru-RU" sz="3600" b="1" dirty="0" smtClean="0"/>
              <a:t>«Плов из  говядины  </a:t>
            </a:r>
          </a:p>
          <a:p>
            <a:pPr algn="ctr"/>
            <a:r>
              <a:rPr lang="ru-RU" sz="3600" b="1" dirty="0" smtClean="0"/>
              <a:t> с рисовой крупой»</a:t>
            </a:r>
            <a:endParaRPr lang="ru-RU" sz="3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187624" y="4987290"/>
            <a:ext cx="4752528" cy="830997"/>
          </a:xfrm>
          <a:prstGeom prst="rect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МБОУ «</a:t>
            </a:r>
            <a:r>
              <a:rPr lang="ru-RU" sz="2400" b="1" dirty="0" err="1" smtClean="0"/>
              <a:t>Табар-Черкийская</a:t>
            </a:r>
            <a:r>
              <a:rPr lang="ru-RU" sz="2400" b="1" dirty="0" smtClean="0"/>
              <a:t> СОШ» </a:t>
            </a:r>
            <a:r>
              <a:rPr lang="ru-RU" sz="2400" b="1" dirty="0" err="1" smtClean="0"/>
              <a:t>Апастовский</a:t>
            </a:r>
            <a:r>
              <a:rPr lang="ru-RU" sz="2400" b="1" dirty="0" smtClean="0"/>
              <a:t> МР РТ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4184242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get.pxhere.com/photo/natural-foods-vegetable-food-bell-peppers-and-chili-peppers-serrano-pepper-bird's-eye-chili-peperoncini-bell-pepper-malagueta-pepper-vegan-nutrition-tabasco-pepper-cayenne-pepper-chili-pepper-local-food-vegetarian-food-produce-ingredient-capsicum-plant-carrot-habanero-chili-cuisine-cherry-tomatoes-fruit-garnish-pimiento-paprika-whole-food-nightshade-family-155528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8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85261" y="404664"/>
            <a:ext cx="6973478" cy="584775"/>
          </a:xfrm>
          <a:prstGeom prst="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base"/>
            <a:r>
              <a:rPr lang="ru-RU" sz="3200" b="1" u="sng" dirty="0" smtClean="0"/>
              <a:t>Продукты </a:t>
            </a:r>
            <a:r>
              <a:rPr lang="ru-RU" sz="3200" b="1" u="sng" dirty="0"/>
              <a:t>для </a:t>
            </a:r>
            <a:r>
              <a:rPr lang="ru-RU" sz="3200" b="1" u="sng" dirty="0" smtClean="0"/>
              <a:t>приготовления блюда:</a:t>
            </a:r>
            <a:endParaRPr lang="ru-RU" sz="3200" b="1" u="sng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51" r="48924" b="37400"/>
          <a:stretch/>
        </p:blipFill>
        <p:spPr>
          <a:xfrm>
            <a:off x="11298" y="1808820"/>
            <a:ext cx="4283968" cy="324036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572000" y="1808820"/>
            <a:ext cx="4572000" cy="440120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14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Полезные свойства риса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 энергии.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Рис богат сложными углеводами, которые обеспечивают долговременный приток энергии и поддерживают работу мозга. </a:t>
            </a:r>
            <a:endParaRPr lang="ru-RU" sz="1400" dirty="0" smtClean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Витамины </a:t>
            </a:r>
            <a:r>
              <a:rPr lang="ru-RU" sz="14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минералы.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В рисе содержатся витамины группы B (B1, B2, B3, B6), а также витамины E, РР, минералы — калий, кальций, магний, фосфор, железо, цинк, селен и другие. Витамины группы B важны для работы нервной системы, улучшения памяти и обмена веществ</a:t>
            </a:r>
            <a:r>
              <a:rPr lang="ru-RU" sz="14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Клетчатка</a:t>
            </a:r>
            <a:r>
              <a:rPr lang="ru-RU" sz="14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Особенно полезна для пищеварения: способствует нормализации работы кишечника, предотвращает запоры, поддерживает здоровую микрофлору. </a:t>
            </a:r>
            <a:endParaRPr lang="ru-RU" sz="1400" dirty="0" smtClean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Обволакивающее </a:t>
            </a:r>
            <a:r>
              <a:rPr lang="ru-RU" sz="14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действие.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Рис может обволакивать стенки желудочно-кишечного тракта, что полезно при некоторых заболеваниях (например, гастрите, язве желудка). </a:t>
            </a:r>
            <a:endParaRPr lang="ru-RU" sz="1400" dirty="0" smtClean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</a:t>
            </a:r>
            <a:r>
              <a:rPr lang="ru-RU" sz="1400" b="1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глютена</a:t>
            </a:r>
            <a:r>
              <a:rPr lang="ru-RU" sz="14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Рис подходит для людей с непереносимостью</a:t>
            </a:r>
            <a:endParaRPr lang="ru-RU" sz="1400" b="0" i="0" dirty="0"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4488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get.pxhere.com/photo/natural-foods-vegetable-food-bell-peppers-and-chili-peppers-serrano-pepper-bird's-eye-chili-peperoncini-bell-pepper-malagueta-pepper-vegan-nutrition-tabasco-pepper-cayenne-pepper-chili-pepper-local-food-vegetarian-food-produce-ingredient-capsicum-plant-carrot-habanero-chili-cuisine-cherry-tomatoes-fruit-garnish-pimiento-paprika-whole-food-nightshade-family-155528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35597" y="5513655"/>
            <a:ext cx="7272808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n>
                  <a:solidFill>
                    <a:schemeClr val="tx1"/>
                  </a:solidFill>
                </a:ln>
              </a:rPr>
              <a:t>     </a:t>
            </a:r>
            <a:r>
              <a:rPr lang="ru-RU" sz="2400" dirty="0" smtClean="0">
                <a:ln>
                  <a:solidFill>
                    <a:schemeClr val="tx1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1. Подготавливаем </a:t>
            </a:r>
            <a:r>
              <a:rPr lang="ru-RU" sz="2400" dirty="0">
                <a:ln>
                  <a:solidFill>
                    <a:schemeClr val="tx1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продукты к приготовлению. Тщательно моем и очищаем лук и морковь. Лук лучше нарезать </a:t>
            </a:r>
            <a:r>
              <a:rPr lang="ru-RU" sz="2400" dirty="0" smtClean="0">
                <a:ln>
                  <a:solidFill>
                    <a:schemeClr val="tx1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полукольцами, но можно и мельче.</a:t>
            </a:r>
            <a:endParaRPr lang="ru-RU" dirty="0">
              <a:ln>
                <a:solidFill>
                  <a:schemeClr val="tx1"/>
                </a:solidFill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Обычный плов - фото шаг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5471" y="2783150"/>
            <a:ext cx="3456384" cy="2586489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95" y="404664"/>
            <a:ext cx="5088565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647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get.pxhere.com/photo/natural-foods-vegetable-food-bell-peppers-and-chili-peppers-serrano-pepper-bird's-eye-chili-peperoncini-bell-pepper-malagueta-pepper-vegan-nutrition-tabasco-pepper-cayenne-pepper-chili-pepper-local-food-vegetarian-food-produce-ingredient-capsicum-plant-carrot-habanero-chili-cuisine-cherry-tomatoes-fruit-garnish-pimiento-paprika-whole-food-nightshade-family-155528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67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43608" y="5517232"/>
            <a:ext cx="6696745" cy="1200329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400" b="1" dirty="0" smtClean="0"/>
              <a:t>    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Морковку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обязательно нашинковать соломкой. Очень важно не использовать тёрку в процессе готовки плова!</a:t>
            </a:r>
          </a:p>
        </p:txBody>
      </p:sp>
      <p:pic>
        <p:nvPicPr>
          <p:cNvPr id="8196" name="Picture 4" descr="Обычный плов - фото шаг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7169" y="3188669"/>
            <a:ext cx="3185270" cy="21540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4664"/>
            <a:ext cx="5148064" cy="3861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195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get.pxhere.com/photo/natural-foods-vegetable-food-bell-peppers-and-chili-peppers-serrano-pepper-bird's-eye-chili-peperoncini-bell-pepper-malagueta-pepper-vegan-nutrition-tabasco-pepper-cayenne-pepper-chili-pepper-local-food-vegetarian-food-produce-ingredient-capsicum-plant-carrot-habanero-chili-cuisine-cherry-tomatoes-fruit-garnish-pimiento-paprika-whole-food-nightshade-family-155528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7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99592" y="5661248"/>
            <a:ext cx="7560840" cy="1077218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подготовленные и очищенные лук репчатый  и морковь припускают с томатной пастой (в томатную пасту добавляют воду 1:1 и уваривают до первоначального объема)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792" y="80627"/>
            <a:ext cx="3442135" cy="258160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80626"/>
            <a:ext cx="3442135" cy="258160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2873895"/>
            <a:ext cx="3528392" cy="264629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873896"/>
            <a:ext cx="3528392" cy="2646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59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get.pxhere.com/photo/natural-foods-vegetable-food-bell-peppers-and-chili-peppers-serrano-pepper-bird's-eye-chili-peperoncini-bell-pepper-malagueta-pepper-vegan-nutrition-tabasco-pepper-cayenne-pepper-chili-pepper-local-food-vegetarian-food-produce-ingredient-capsicum-plant-carrot-habanero-chili-cuisine-cherry-tomatoes-fruit-garnish-pimiento-paprika-whole-food-nightshade-family-155528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93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9155" y="5505429"/>
            <a:ext cx="8873675" cy="123110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600" b="1" dirty="0" smtClean="0"/>
              <a:t>   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Подготовленное мясо, нарезают на куски, посыпают солью, тушат, добавляют припущенные с томатной пастой морковь и лук репчатый, заливают горячей водой и дают закипеть, затем кладут перебранную и промытую рисовую крупу и варят до полуготовности. После того, как рис впитает все жидкость, посуду плотно закрывают крышкой.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2" y="34480"/>
            <a:ext cx="2701824" cy="2026368"/>
          </a:xfrm>
          <a:prstGeom prst="rect">
            <a:avLst/>
          </a:prstGeom>
        </p:spPr>
      </p:pic>
      <p:pic>
        <p:nvPicPr>
          <p:cNvPr id="9" name="Picture 2" descr="uzbekskij-plov-iz-govyadiny-poshagovyj-recept-s-foto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095328"/>
            <a:ext cx="2202274" cy="1909029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39700" prst="cross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1487" y="3884594"/>
            <a:ext cx="1699772" cy="1493770"/>
          </a:xfrm>
          <a:prstGeom prst="rect">
            <a:avLst/>
          </a:prstGeom>
        </p:spPr>
      </p:pic>
      <p:pic>
        <p:nvPicPr>
          <p:cNvPr id="11" name="Picture 2" descr="uzbekskij-plov-iz-govyadiny-poshagovyj-recept-s-foto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4458" y="3839076"/>
            <a:ext cx="1846428" cy="15415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2" name="Picture 2" descr="uzbekskij-plov-iz-govyadiny-poshagovyj-recept-s-foto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089297"/>
            <a:ext cx="2160240" cy="17929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199" y="-45767"/>
            <a:ext cx="2854793" cy="214109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7648" y="1383946"/>
            <a:ext cx="2533656" cy="1900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064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462</TotalTime>
  <Words>163</Words>
  <Application>Microsoft Office PowerPoint</Application>
  <PresentationFormat>Экран (4:3)</PresentationFormat>
  <Paragraphs>15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Комп3</cp:lastModifiedBy>
  <cp:revision>22</cp:revision>
  <dcterms:created xsi:type="dcterms:W3CDTF">2020-11-12T06:11:06Z</dcterms:created>
  <dcterms:modified xsi:type="dcterms:W3CDTF">2026-04-29T12:17:45Z</dcterms:modified>
</cp:coreProperties>
</file>